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12"/>
  </p:notesMasterIdLst>
  <p:sldIdLst>
    <p:sldId id="256" r:id="rId2"/>
    <p:sldId id="266" r:id="rId3"/>
    <p:sldId id="260" r:id="rId4"/>
    <p:sldId id="257" r:id="rId5"/>
    <p:sldId id="258" r:id="rId6"/>
    <p:sldId id="262" r:id="rId7"/>
    <p:sldId id="264" r:id="rId8"/>
    <p:sldId id="263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B0C32-EC53-45C9-B55C-1695D05C73A8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AB754-90A7-4A27-9477-0A33F7685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78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AB754-90A7-4A27-9477-0A33F768529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65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C73F866-D069-498B-A54B-C1AAB601935D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 smtClean="0"/>
              <a:t>Kateřina Čiháčková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9E6-7D68-430E-8F80-1C4C9DF15528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Kateřina Čiháčková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8312-E4EA-4A02-AAEB-B71996996F69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Kateřina Čiháčková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2C7-00B9-4BC7-B650-54E18728CECD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Kateřina Čiháčková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6A31-8561-4BCE-AF23-F6D6076DC400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Kateřina Čiháčková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D149-2FB4-47C9-9972-548EB12B6C69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Kateřina Čiháčková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036E-1EF7-4149-A89B-E529E751D7F2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Kateřina Čiháčková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A25B-7C9D-41A4-865E-600B1B29E691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Kateřina Čiháčková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42A3-CFC8-4ADC-9C0D-2ABDD598EE70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Kateřina Čiháčková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414E-4F7E-4027-ABC4-3941B89DB432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Kateřina Čiháčková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FA25F90-C871-4B33-877D-8B42838C3F3B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 smtClean="0"/>
              <a:t>Kateřina Čiháčková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2F8652D-E472-4ED9-BD59-5ED12A2FB925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 smtClean="0"/>
              <a:t>Kateřina Čiháčková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Dutý válec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Blender</a:t>
            </a:r>
            <a:r>
              <a:rPr lang="cs-CZ" dirty="0" smtClean="0"/>
              <a:t> II.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89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Modelování zdar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Kateřina </a:t>
            </a:r>
            <a:r>
              <a:rPr lang="cs-CZ" dirty="0" err="1" smtClean="0"/>
              <a:t>Čiháčková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176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748" y="2233622"/>
            <a:ext cx="10753725" cy="3766185"/>
          </a:xfrm>
        </p:spPr>
        <p:txBody>
          <a:bodyPr/>
          <a:lstStyle/>
          <a:p>
            <a:pPr marL="266700" indent="-266700">
              <a:buFont typeface="Wingdings" panose="05000000000000000000" pitchFamily="2" charset="2"/>
              <a:buChar char="§"/>
            </a:pPr>
            <a:r>
              <a:rPr lang="cs-CZ" dirty="0" smtClean="0"/>
              <a:t>Pro </a:t>
            </a:r>
            <a:r>
              <a:rPr lang="cs-CZ" dirty="0"/>
              <a:t>pochopení postupu modelování válce doporučuji projít prezentaci pro postup </a:t>
            </a:r>
            <a:r>
              <a:rPr lang="cs-CZ" dirty="0" smtClean="0"/>
              <a:t> modelování </a:t>
            </a:r>
            <a:r>
              <a:rPr lang="cs-CZ" dirty="0"/>
              <a:t>duté krychle a kvádru, kde jsou kroky okomentovány detailněji. </a:t>
            </a:r>
          </a:p>
          <a:p>
            <a:pPr marL="266700" indent="-266700">
              <a:buNone/>
            </a:pPr>
            <a:endParaRPr lang="cs-CZ" dirty="0"/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cs-CZ" dirty="0" smtClean="0"/>
              <a:t>V </a:t>
            </a:r>
            <a:r>
              <a:rPr lang="cs-CZ" dirty="0"/>
              <a:t>této prezentaci předpokládám, že již nějaké zkušenosti z předešlého postupu máte a proto je slovní komentář přizpůsobený.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Kateřina Čiháčková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8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Prostředí </a:t>
            </a:r>
            <a:r>
              <a:rPr lang="cs-CZ" dirty="0" err="1" smtClean="0"/>
              <a:t>Blender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>Smažeme krychli: </a:t>
            </a:r>
            <a:r>
              <a:rPr lang="cs-CZ" sz="2700" dirty="0" smtClean="0"/>
              <a:t>pomocí </a:t>
            </a:r>
            <a:r>
              <a:rPr lang="cs-CZ" sz="2700" dirty="0" smtClean="0"/>
              <a:t>klávesnice </a:t>
            </a:r>
            <a:r>
              <a:rPr lang="cs-CZ" sz="2700" b="1" dirty="0" err="1" smtClean="0"/>
              <a:t>Delete</a:t>
            </a:r>
            <a:r>
              <a:rPr lang="cs-CZ" sz="2700" dirty="0" smtClean="0"/>
              <a:t> smažeme krychli ze scény.</a:t>
            </a:r>
            <a:endParaRPr lang="cs-CZ" sz="27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83" y="2335285"/>
            <a:ext cx="7843579" cy="4091286"/>
          </a:xfr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Kateřina Čiháčková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6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499532"/>
            <a:ext cx="10772775" cy="193886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Vložíme válec</a:t>
            </a:r>
            <a:br>
              <a:rPr lang="cs-CZ" dirty="0" smtClean="0"/>
            </a:br>
            <a:r>
              <a:rPr lang="cs-CZ" sz="2700" dirty="0" smtClean="0"/>
              <a:t>Pomocí zkratky </a:t>
            </a:r>
            <a:r>
              <a:rPr lang="cs-CZ" sz="2700" b="1" dirty="0" smtClean="0"/>
              <a:t>Shift + A </a:t>
            </a:r>
            <a:r>
              <a:rPr lang="cs-CZ" sz="2700" dirty="0" smtClean="0"/>
              <a:t>vybereme z nabídky </a:t>
            </a:r>
            <a:r>
              <a:rPr lang="cs-CZ" sz="2700" b="1" dirty="0" smtClean="0"/>
              <a:t>Válec</a:t>
            </a:r>
            <a:r>
              <a:rPr lang="cs-CZ" sz="2700" dirty="0" smtClean="0"/>
              <a:t>.</a:t>
            </a:r>
            <a:br>
              <a:rPr lang="cs-CZ" sz="2700" dirty="0" smtClean="0"/>
            </a:br>
            <a:r>
              <a:rPr lang="cs-CZ" sz="2700" dirty="0" smtClean="0"/>
              <a:t>Ihned potom klikneme vlevo dole na nabídku a přepíšeme </a:t>
            </a:r>
            <a:r>
              <a:rPr lang="cs-CZ" sz="2700" b="1" dirty="0" smtClean="0"/>
              <a:t>Vertexy</a:t>
            </a:r>
            <a:r>
              <a:rPr lang="cs-CZ" sz="2700" dirty="0" smtClean="0"/>
              <a:t> na 140 a nastavíme rozměry. Po potvrzení objektu (kliknutí kamkoliv do scény) nebude tato možnost přístupná.   </a:t>
            </a:r>
            <a:br>
              <a:rPr lang="cs-CZ" sz="2700" dirty="0" smtClean="0"/>
            </a:br>
            <a:r>
              <a:rPr lang="cs-CZ" sz="2700" dirty="0" smtClean="0"/>
              <a:t>Rozměry válce: poloměr 40,62 mm a výška 72 mm.</a:t>
            </a:r>
            <a:endParaRPr lang="cs-CZ" sz="27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" y="3063365"/>
            <a:ext cx="3396616" cy="3045091"/>
          </a:xfrm>
        </p:spPr>
      </p:pic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61" y="3059651"/>
            <a:ext cx="4110099" cy="3039462"/>
          </a:xfrm>
          <a:prstGeom prst="rect">
            <a:avLst/>
          </a:prstGeom>
        </p:spPr>
      </p:pic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20" y="3050308"/>
            <a:ext cx="3512842" cy="3048805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Kateřina Čiháčková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Duplikování objektu</a:t>
            </a:r>
            <a:r>
              <a:rPr lang="cs-CZ" dirty="0"/>
              <a:t/>
            </a:r>
            <a:br>
              <a:rPr lang="cs-CZ" dirty="0"/>
            </a:br>
            <a:r>
              <a:rPr lang="cs-CZ" sz="2700" dirty="0" smtClean="0"/>
              <a:t>Označíme </a:t>
            </a:r>
            <a:r>
              <a:rPr lang="cs-CZ" sz="2700" b="1" dirty="0" smtClean="0"/>
              <a:t>Válec</a:t>
            </a:r>
            <a:r>
              <a:rPr lang="cs-CZ" sz="2700" dirty="0" smtClean="0"/>
              <a:t> </a:t>
            </a:r>
            <a:r>
              <a:rPr lang="cs-CZ" sz="2700" dirty="0"/>
              <a:t>a pomocí zkratky </a:t>
            </a:r>
            <a:r>
              <a:rPr lang="cs-CZ" sz="2700" b="1" dirty="0"/>
              <a:t>Shift + D </a:t>
            </a:r>
            <a:r>
              <a:rPr lang="cs-CZ" sz="2700" dirty="0"/>
              <a:t>objekt duplikujeme. Ihned potvrdíme </a:t>
            </a:r>
            <a:r>
              <a:rPr lang="cs-CZ" sz="2700" b="1" dirty="0"/>
              <a:t>Enter</a:t>
            </a:r>
            <a:r>
              <a:rPr lang="cs-CZ" sz="2700" dirty="0"/>
              <a:t>, aby se nám duplikovaný objekt </a:t>
            </a:r>
            <a:r>
              <a:rPr lang="cs-CZ" sz="2700" dirty="0" smtClean="0"/>
              <a:t>Válec.</a:t>
            </a:r>
            <a:r>
              <a:rPr lang="cs-CZ" sz="2700" b="1" dirty="0" smtClean="0"/>
              <a:t>001</a:t>
            </a:r>
            <a:r>
              <a:rPr lang="cs-CZ" sz="2700" dirty="0" smtClean="0"/>
              <a:t> </a:t>
            </a:r>
            <a:r>
              <a:rPr lang="cs-CZ" sz="2700" dirty="0"/>
              <a:t>neposunul ve </a:t>
            </a:r>
            <a:r>
              <a:rPr lang="cs-CZ" sz="2700" dirty="0" smtClean="0"/>
              <a:t>scéně. </a:t>
            </a:r>
            <a:br>
              <a:rPr lang="cs-CZ" sz="2700" dirty="0" smtClean="0"/>
            </a:br>
            <a:endParaRPr lang="cs-CZ" sz="27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05" y="2387283"/>
            <a:ext cx="9377611" cy="3767137"/>
          </a:xfr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Kateřina Čiháčková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6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6903" y="370807"/>
            <a:ext cx="11267440" cy="165819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Objektům nastavíme míry a umístění</a:t>
            </a:r>
            <a:br>
              <a:rPr lang="cs-CZ" dirty="0" smtClean="0"/>
            </a:br>
            <a:r>
              <a:rPr lang="cs-CZ" sz="2700" b="1" dirty="0" smtClean="0"/>
              <a:t>Válci.001 </a:t>
            </a:r>
            <a:r>
              <a:rPr lang="cs-CZ" sz="2700" dirty="0" smtClean="0"/>
              <a:t>vhodně nastavíme </a:t>
            </a:r>
            <a:r>
              <a:rPr lang="cs-CZ" sz="2700" b="1" dirty="0" smtClean="0"/>
              <a:t>Velikost X, Y, Z.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b="1" dirty="0" smtClean="0"/>
              <a:t>Válec</a:t>
            </a:r>
            <a:r>
              <a:rPr lang="cs-CZ" sz="2700" dirty="0" smtClean="0"/>
              <a:t> v nabídce </a:t>
            </a:r>
            <a:r>
              <a:rPr lang="cs-CZ" sz="2700" b="1" dirty="0" smtClean="0"/>
              <a:t>Umístění</a:t>
            </a:r>
            <a:r>
              <a:rPr lang="cs-CZ" sz="2700" dirty="0" smtClean="0"/>
              <a:t> posuneme výše ve směru osy z, dokud nebudou horní podstavy splývat. </a:t>
            </a:r>
            <a:endParaRPr lang="cs-CZ" sz="27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Kateřina Čiháčková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80" y="2152268"/>
            <a:ext cx="5019535" cy="42791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919" y="2152268"/>
            <a:ext cx="4946679" cy="4279165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4651899" y="4953740"/>
            <a:ext cx="1223516" cy="577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0024369" y="4395927"/>
            <a:ext cx="1223516" cy="229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6403758" y="2728405"/>
            <a:ext cx="2358501" cy="12310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61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Přidáme </a:t>
            </a:r>
            <a:r>
              <a:rPr lang="cs-CZ" dirty="0" smtClean="0"/>
              <a:t>modifikátory pro Válec.001</a:t>
            </a:r>
            <a:r>
              <a:rPr lang="cs-CZ" dirty="0"/>
              <a:t/>
            </a:r>
            <a:br>
              <a:rPr lang="cs-CZ" dirty="0"/>
            </a:br>
            <a:r>
              <a:rPr lang="cs-CZ" sz="2700" dirty="0"/>
              <a:t>V pravé části vybereme ikonu klíče. Klikneme na </a:t>
            </a:r>
            <a:r>
              <a:rPr lang="cs-CZ" sz="2700" b="1" dirty="0"/>
              <a:t>Přidat modifikátory </a:t>
            </a:r>
            <a:r>
              <a:rPr lang="cs-CZ" sz="2700" dirty="0"/>
              <a:t>a vybereme </a:t>
            </a:r>
            <a:r>
              <a:rPr lang="cs-CZ" sz="2700" b="1" dirty="0" err="1"/>
              <a:t>Boolean</a:t>
            </a:r>
            <a:r>
              <a:rPr lang="cs-CZ" sz="2700" dirty="0"/>
              <a:t>.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29" y="2509871"/>
            <a:ext cx="4221316" cy="3572171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t="4649" b="5305"/>
          <a:stretch/>
        </p:blipFill>
        <p:spPr>
          <a:xfrm>
            <a:off x="5715000" y="2509871"/>
            <a:ext cx="5357411" cy="3572171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Kateřina Čiháčková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0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Přidáme modifikátory</a:t>
            </a:r>
            <a:r>
              <a:rPr lang="cs-CZ" dirty="0"/>
              <a:t/>
            </a:r>
            <a:br>
              <a:rPr lang="cs-CZ" dirty="0"/>
            </a:br>
            <a:r>
              <a:rPr lang="cs-CZ" sz="2700" dirty="0"/>
              <a:t>Nyní do okna </a:t>
            </a:r>
            <a:r>
              <a:rPr lang="cs-CZ" sz="2700" b="1" dirty="0"/>
              <a:t>Objekt</a:t>
            </a:r>
            <a:r>
              <a:rPr lang="cs-CZ" sz="2700" dirty="0"/>
              <a:t> přidáme </a:t>
            </a:r>
            <a:r>
              <a:rPr lang="cs-CZ" sz="2700" b="1" dirty="0" smtClean="0"/>
              <a:t>Válec</a:t>
            </a:r>
            <a:r>
              <a:rPr lang="cs-CZ" sz="2700" dirty="0" smtClean="0"/>
              <a:t>. </a:t>
            </a:r>
            <a:r>
              <a:rPr lang="cs-CZ" sz="2700" dirty="0"/>
              <a:t>Rozklikneme šipku a zvolíme </a:t>
            </a:r>
            <a:r>
              <a:rPr lang="cs-CZ" sz="2700" b="1" dirty="0"/>
              <a:t>Použít</a:t>
            </a:r>
            <a:r>
              <a:rPr lang="cs-CZ" sz="2700" dirty="0"/>
              <a:t>. Poté označíme </a:t>
            </a:r>
            <a:r>
              <a:rPr lang="cs-CZ" sz="2700" b="1" dirty="0" smtClean="0"/>
              <a:t>Válec </a:t>
            </a:r>
            <a:r>
              <a:rPr lang="cs-CZ" sz="2700" dirty="0" smtClean="0"/>
              <a:t>a </a:t>
            </a:r>
            <a:r>
              <a:rPr lang="cs-CZ" sz="2700" dirty="0"/>
              <a:t>klineme na klávesu </a:t>
            </a:r>
            <a:r>
              <a:rPr lang="cs-CZ" sz="2700" b="1" dirty="0" err="1"/>
              <a:t>Delete</a:t>
            </a:r>
            <a:r>
              <a:rPr lang="cs-CZ" sz="2700" dirty="0"/>
              <a:t>. Objekt </a:t>
            </a:r>
            <a:r>
              <a:rPr lang="cs-CZ" sz="2700" b="1" dirty="0" smtClean="0"/>
              <a:t>Válec </a:t>
            </a:r>
            <a:r>
              <a:rPr lang="cs-CZ" sz="2700" dirty="0" smtClean="0"/>
              <a:t>by </a:t>
            </a:r>
            <a:r>
              <a:rPr lang="cs-CZ" sz="2700" dirty="0"/>
              <a:t>měl být smazán.</a:t>
            </a:r>
            <a:br>
              <a:rPr lang="cs-CZ" sz="2700" dirty="0"/>
            </a:br>
            <a:endParaRPr lang="cs-CZ" sz="27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62" y="2370630"/>
            <a:ext cx="3036340" cy="34136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65" y="2370630"/>
            <a:ext cx="3191709" cy="3407763"/>
          </a:xfrm>
          <a:prstGeom prst="rect">
            <a:avLst/>
          </a:prstGeom>
        </p:spPr>
      </p:pic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37" y="2370629"/>
            <a:ext cx="3272228" cy="3407763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Kateřina Čiháčková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2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Dutý válec</a:t>
            </a:r>
            <a:br>
              <a:rPr lang="cs-CZ" dirty="0"/>
            </a:br>
            <a:r>
              <a:rPr lang="cs-CZ" sz="2700" dirty="0"/>
              <a:t>Nyní můžeme model exportovat jako .</a:t>
            </a:r>
            <a:r>
              <a:rPr lang="cs-CZ" sz="2700" dirty="0" err="1"/>
              <a:t>stl</a:t>
            </a:r>
            <a:r>
              <a:rPr lang="cs-CZ" sz="2700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2" y="2348250"/>
            <a:ext cx="5011148" cy="34296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65" y="2348250"/>
            <a:ext cx="3718006" cy="3429616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Kateřina Čiháčková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90251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ní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Metropole</Template>
  <TotalTime>184</TotalTime>
  <Words>88</Words>
  <Application>Microsoft Office PowerPoint</Application>
  <PresentationFormat>Širokoúhlá obrazovka</PresentationFormat>
  <Paragraphs>24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Metropolitní</vt:lpstr>
      <vt:lpstr>Dutý válec</vt:lpstr>
      <vt:lpstr>Doporučení</vt:lpstr>
      <vt:lpstr>Prostředí Blender Smažeme krychli: pomocí klávesnice Delete smažeme krychli ze scény.</vt:lpstr>
      <vt:lpstr>Vložíme válec Pomocí zkratky Shift + A vybereme z nabídky Válec. Ihned potom klikneme vlevo dole na nabídku a přepíšeme Vertexy na 140 a nastavíme rozměry. Po potvrzení objektu (kliknutí kamkoliv do scény) nebude tato možnost přístupná.    Rozměry válce: poloměr 40,62 mm a výška 72 mm.</vt:lpstr>
      <vt:lpstr>Duplikování objektu Označíme Válec a pomocí zkratky Shift + D objekt duplikujeme. Ihned potvrdíme Enter, aby se nám duplikovaný objekt Válec.001 neposunul ve scéně.  </vt:lpstr>
      <vt:lpstr>Objektům nastavíme míry a umístění Válci.001 vhodně nastavíme Velikost X, Y, Z. Válec v nabídce Umístění posuneme výše ve směru osy z, dokud nebudou horní podstavy splývat. </vt:lpstr>
      <vt:lpstr>Přidáme modifikátory pro Válec.001 V pravé části vybereme ikonu klíče. Klikneme na Přidat modifikátory a vybereme Boolean.</vt:lpstr>
      <vt:lpstr>Přidáme modifikátory Nyní do okna Objekt přidáme Válec. Rozklikneme šipku a zvolíme Použít. Poté označíme Válec a klineme na klávesu Delete. Objekt Válec by měl být smazán. </vt:lpstr>
      <vt:lpstr>Dutý válec Nyní můžeme model exportovat jako .stl.</vt:lpstr>
      <vt:lpstr>Modelování zdar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Dutý válec</dc:title>
  <dc:creator>Admin</dc:creator>
  <cp:lastModifiedBy>Admin</cp:lastModifiedBy>
  <cp:revision>15</cp:revision>
  <dcterms:created xsi:type="dcterms:W3CDTF">2023-01-31T19:14:53Z</dcterms:created>
  <dcterms:modified xsi:type="dcterms:W3CDTF">2023-04-18T15:50:52Z</dcterms:modified>
</cp:coreProperties>
</file>